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1" r:id="rId4"/>
    <p:sldId id="275" r:id="rId5"/>
    <p:sldId id="262" r:id="rId6"/>
    <p:sldId id="264" r:id="rId7"/>
    <p:sldId id="265" r:id="rId8"/>
    <p:sldId id="279" r:id="rId9"/>
    <p:sldId id="267" r:id="rId10"/>
    <p:sldId id="271" r:id="rId11"/>
    <p:sldId id="269" r:id="rId12"/>
    <p:sldId id="280" r:id="rId13"/>
    <p:sldId id="276" r:id="rId14"/>
    <p:sldId id="282" r:id="rId15"/>
    <p:sldId id="277" r:id="rId16"/>
    <p:sldId id="278" r:id="rId17"/>
    <p:sldId id="268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ua/yandsearch?tld=ua&amp;p=24&amp;text=%D0%B4%D0%BE%D0%B1%D1%80%D0%BE%D1%82%D0%B0&amp;fp=24&amp;pos=724&amp;uinfo=ww-1349-wh-650-fw-1124-fh-448-pd-1&amp;rpt=simage&amp;img_url=http://www.porjati.ru/uploads/posts/2011-12/1324320850_27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лера\Рабочий стол\1360429107_27324b086e4bd710847564ad3c49eb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188640"/>
            <a:ext cx="4957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Чорнявський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НВК “ДНЗ-ЗОШ І-ІІІ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ст.”</a:t>
            </a:r>
            <a:endParaRPr lang="uk-UA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Черкаської районної ради Черкаської області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6488668"/>
            <a:ext cx="1937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Чорнявка-2020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367" y="2132856"/>
            <a:ext cx="88312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002060"/>
                </a:solidFill>
                <a:latin typeface="+mj-lt"/>
              </a:rPr>
              <a:t>Інтернет-</a:t>
            </a:r>
            <a:r>
              <a:rPr lang="uk-UA" sz="4000" b="1" i="1" dirty="0" err="1" smtClean="0">
                <a:solidFill>
                  <a:srgbClr val="002060"/>
                </a:solidFill>
                <a:latin typeface="+mj-lt"/>
              </a:rPr>
              <a:t>проєкт</a:t>
            </a:r>
            <a:r>
              <a:rPr lang="uk-UA" sz="4000" b="1" i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uk-UA" sz="4000" b="1" i="1" dirty="0" smtClean="0">
                <a:solidFill>
                  <a:srgbClr val="002060"/>
                </a:solidFill>
                <a:latin typeface="+mj-lt"/>
              </a:rPr>
              <a:t>Ліги Старшокласників</a:t>
            </a:r>
          </a:p>
          <a:p>
            <a:pPr algn="ctr"/>
            <a:r>
              <a:rPr lang="uk-UA" sz="4000" b="1" i="1" dirty="0" smtClean="0">
                <a:solidFill>
                  <a:srgbClr val="002060"/>
                </a:solidFill>
                <a:latin typeface="+mj-lt"/>
              </a:rPr>
              <a:t>«Патріоти на захисті Батьківщини»</a:t>
            </a:r>
            <a:endParaRPr lang="uk-UA" sz="4000" b="1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а\Рабочий стол\img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628800"/>
            <a:ext cx="838484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Протягом року постійно проводимо благодійні акції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а\Рабочий стол\img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0760" y="332656"/>
            <a:ext cx="7146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Акція </a:t>
            </a:r>
            <a:r>
              <a:rPr lang="uk-UA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“Чисте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довкілля”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328575">
            <a:off x="276861" y="1462064"/>
            <a:ext cx="3899036" cy="240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 descr="1 (7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268760"/>
            <a:ext cx="4357687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валера\Рабочий стол\ПЕДАГОГ-ОРГАНІЗАТОР\DCIM\105___04\IMG_13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01036">
            <a:off x="306100" y="3932830"/>
            <a:ext cx="4276725" cy="271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валера\Рабочий стол\IMG_133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24442">
            <a:off x="4762347" y="3782456"/>
            <a:ext cx="3849043" cy="279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а\Рабочий стол\img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66847" y="332656"/>
            <a:ext cx="717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Акція </a:t>
            </a:r>
            <a:r>
              <a:rPr lang="uk-UA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“Посади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дерево”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 descr="C:\Users\валера\Рабочий стол\добро починається з тебе\IMG_11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5178">
            <a:off x="4341370" y="1462907"/>
            <a:ext cx="450378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7085">
            <a:off x="444250" y="3178372"/>
            <a:ext cx="4392488" cy="3024336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88" y="4489876"/>
            <a:ext cx="3059832" cy="2294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а\Рабочий стол\img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79993" y="332656"/>
            <a:ext cx="714811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Акція </a:t>
            </a:r>
            <a:r>
              <a:rPr lang="uk-UA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“Старий</a:t>
            </a:r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папір – новий</a:t>
            </a:r>
          </a:p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підручник, зошит, </a:t>
            </a:r>
            <a:r>
              <a:rPr lang="uk-UA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книжка”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 descr="C:\Users\валера\Рабочий стол\IMG_0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828092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а\Рабочий стол\img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1264" y="332656"/>
            <a:ext cx="75055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Акція “Шпаківня для пташок”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96"/>
          <a:stretch/>
        </p:blipFill>
        <p:spPr>
          <a:xfrm>
            <a:off x="899592" y="1299990"/>
            <a:ext cx="7488832" cy="4793306"/>
          </a:xfrm>
        </p:spPr>
      </p:pic>
    </p:spTree>
    <p:extLst>
      <p:ext uri="{BB962C8B-B14F-4D97-AF65-F5344CB8AC3E}">
        <p14:creationId xmlns:p14="http://schemas.microsoft.com/office/powerpoint/2010/main" val="20892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а\Рабочий стол\img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476672"/>
            <a:ext cx="858446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Доброта і чуйність, співпереживання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щиросердечність, уміння розділити</a:t>
            </a:r>
          </a:p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чужий біль, підтримати у важку </a:t>
            </a:r>
          </a:p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хвилину, розрадити в горі й біді – </a:t>
            </a:r>
          </a:p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 найвища цінність людського</a:t>
            </a:r>
          </a:p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життя!</a:t>
            </a:r>
          </a:p>
        </p:txBody>
      </p:sp>
      <p:pic>
        <p:nvPicPr>
          <p:cNvPr id="1028" name="Picture 4" descr="КРАСИВЫЕ КАРТИНКИ С ПОЖЕЛАНИЯМИ ДОБ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3124671" cy="234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а\Рабочий стол\img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53841" y="332656"/>
            <a:ext cx="620041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Тож сіймо добро,</a:t>
            </a:r>
          </a:p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Даруймо любов,</a:t>
            </a:r>
          </a:p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Щоб в нашім житті</a:t>
            </a:r>
          </a:p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Лиш добрі плоди</a:t>
            </a:r>
          </a:p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Господь віднайшов!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http://www.muslmh.com/vb/images/images_thumbs/07ffc123e11f9e90d6b98ae5105114bc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16619"/>
          <a:stretch>
            <a:fillRect/>
          </a:stretch>
        </p:blipFill>
        <p:spPr bwMode="auto">
          <a:xfrm>
            <a:off x="3275856" y="4337720"/>
            <a:ext cx="288032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а\Рабочий стол\img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6409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Майбутнє за НАМИ, сучасною молоддю, яка НЕ БОЇТЬСЯ серйозних</a:t>
            </a:r>
          </a:p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справ і відповідальності! 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7" y="2127632"/>
            <a:ext cx="7704856" cy="46274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47663" y="5831740"/>
            <a:ext cx="6278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Якщо не ми, то хто?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валера\Рабочий стол\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а\Рабочий стол\img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83568" y="1412776"/>
            <a:ext cx="822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uk-UA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Ми - волонтери</a:t>
            </a:r>
            <a:endParaRPr lang="ru-RU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8" name="Picture 4" descr="В Ужгороді американські та українські волонтери розповідатимуть про свою  діяльність | Новини Закарпаття і Ужгор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5501407" cy="309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а\Рабочий стол\img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Під таким гаслом працюють волонтерські загони шкільної організації “ПРОДОБРІЙ”.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32656"/>
            <a:ext cx="87593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Волонтерство</a:t>
            </a:r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це поклик душі!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валера\Рабочий стол\ПЕДАГОГ-ОРГАНІЗАТОР\Ліга старшокласників\добро починається з тебе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861048"/>
            <a:ext cx="3220591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94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а\Рабочий стол\img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допомога людям похилого віку;</a:t>
            </a:r>
          </a:p>
          <a:p>
            <a:r>
              <a:rPr lang="uk-UA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допомога воїнам ООС;</a:t>
            </a:r>
          </a:p>
          <a:p>
            <a:r>
              <a:rPr lang="uk-UA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проведення благодійних акцій;</a:t>
            </a:r>
          </a:p>
          <a:p>
            <a:pPr algn="ctr">
              <a:buNone/>
            </a:pPr>
            <a:endParaRPr lang="uk-UA" sz="40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0734" y="332656"/>
            <a:ext cx="68969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Напрямки нашої роботи: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а\Рабочий стол\img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980728"/>
            <a:ext cx="718414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Наші </a:t>
            </a:r>
          </a:p>
          <a:p>
            <a:pPr algn="ctr"/>
            <a:r>
              <a:rPr lang="uk-U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добрі справи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 descr="C:\Users\валера\Рабочий стол\ПЕДАГОГ-ОРГАНІЗАТОР\Картинки\b6e8f0a9b40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72" y="4509120"/>
            <a:ext cx="9077128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а\Рабочий стол\img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332656"/>
            <a:ext cx="79928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Важливою ланкою волонтерської </a:t>
            </a:r>
          </a:p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роботи є допомога людям похилого віку</a:t>
            </a:r>
          </a:p>
        </p:txBody>
      </p:sp>
      <p:pic>
        <p:nvPicPr>
          <p:cNvPr id="6" name="Рисунок 6" descr="C:\Users\валера\Рабочий стол\добро починається з тебе\Ми - волонтер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43204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406002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501008"/>
            <a:ext cx="45365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а\Рабочий стол\img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6251" y="0"/>
            <a:ext cx="790697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 – патріоти нашої держави,</a:t>
            </a:r>
          </a:p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ому наш </a:t>
            </a:r>
            <a:r>
              <a:rPr lang="uk-UA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обов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`</a:t>
            </a:r>
            <a:r>
              <a:rPr lang="uk-UA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язок</a:t>
            </a:r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допомагати </a:t>
            </a:r>
          </a:p>
          <a:p>
            <a:pPr algn="ctr"/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ахисникам України</a:t>
            </a:r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Содержимое 5" descr="C:\Users\валера\Рабочий стол\IMG_004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4425267" cy="23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839" y="4285767"/>
            <a:ext cx="4196117" cy="24208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6011"/>
            <a:ext cx="4187957" cy="2355726"/>
          </a:xfrm>
          <a:prstGeom prst="rect">
            <a:avLst/>
          </a:prstGeom>
        </p:spPr>
      </p:pic>
      <p:pic>
        <p:nvPicPr>
          <p:cNvPr id="11" name="Содержимое 10" descr="C:\Users\user\AppData\Local\Microsoft\Windows\INetCache\Content.Word\IMG_1490.jp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57" y="4285767"/>
            <a:ext cx="4139952" cy="242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а\Рабочий стол\img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826372" cy="2869779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23" y="124093"/>
            <a:ext cx="3944438" cy="28623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110504"/>
            <a:ext cx="2715766" cy="3621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а\Рабочий стол\img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9155" y="0"/>
            <a:ext cx="838484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Традиційними стали уроки мужності, мітинги Слави до святкування Дня Перемоги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4609976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валера\Рабочий стол\ПЕДАГОГ-ОРГАНІЗАТОР\Ліга старшокласників\добро починається з тебе\IMG_2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501008"/>
            <a:ext cx="468052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200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валера</dc:creator>
  <cp:lastModifiedBy>Masha</cp:lastModifiedBy>
  <cp:revision>31</cp:revision>
  <dcterms:created xsi:type="dcterms:W3CDTF">2016-10-30T07:49:50Z</dcterms:created>
  <dcterms:modified xsi:type="dcterms:W3CDTF">2020-11-23T16:05:33Z</dcterms:modified>
</cp:coreProperties>
</file>